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56" d="100"/>
          <a:sy n="56" d="100"/>
        </p:scale>
        <p:origin x="-9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F5068-8900-4596-98A8-E0C7930149CA}" type="datetimeFigureOut">
              <a:rPr lang="ar-IQ" smtClean="0"/>
              <a:t>13/03/1440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9FAE-EB57-4FE0-A3C0-7924B81BBF8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F5068-8900-4596-98A8-E0C7930149CA}" type="datetimeFigureOut">
              <a:rPr lang="ar-IQ" smtClean="0"/>
              <a:t>13/03/1440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9FAE-EB57-4FE0-A3C0-7924B81BBF8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F5068-8900-4596-98A8-E0C7930149CA}" type="datetimeFigureOut">
              <a:rPr lang="ar-IQ" smtClean="0"/>
              <a:t>13/03/1440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9FAE-EB57-4FE0-A3C0-7924B81BBF8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F5068-8900-4596-98A8-E0C7930149CA}" type="datetimeFigureOut">
              <a:rPr lang="ar-IQ" smtClean="0"/>
              <a:t>13/03/1440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9FAE-EB57-4FE0-A3C0-7924B81BBF8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F5068-8900-4596-98A8-E0C7930149CA}" type="datetimeFigureOut">
              <a:rPr lang="ar-IQ" smtClean="0"/>
              <a:t>13/03/1440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9FAE-EB57-4FE0-A3C0-7924B81BBF8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F5068-8900-4596-98A8-E0C7930149CA}" type="datetimeFigureOut">
              <a:rPr lang="ar-IQ" smtClean="0"/>
              <a:t>13/03/1440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9FAE-EB57-4FE0-A3C0-7924B81BBF8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F5068-8900-4596-98A8-E0C7930149CA}" type="datetimeFigureOut">
              <a:rPr lang="ar-IQ" smtClean="0"/>
              <a:t>13/03/1440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9FAE-EB57-4FE0-A3C0-7924B81BBF8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F5068-8900-4596-98A8-E0C7930149CA}" type="datetimeFigureOut">
              <a:rPr lang="ar-IQ" smtClean="0"/>
              <a:t>13/03/1440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9FAE-EB57-4FE0-A3C0-7924B81BBF8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F5068-8900-4596-98A8-E0C7930149CA}" type="datetimeFigureOut">
              <a:rPr lang="ar-IQ" smtClean="0"/>
              <a:t>13/03/1440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9FAE-EB57-4FE0-A3C0-7924B81BBF8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F5068-8900-4596-98A8-E0C7930149CA}" type="datetimeFigureOut">
              <a:rPr lang="ar-IQ" smtClean="0"/>
              <a:t>13/03/1440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09FAE-EB57-4FE0-A3C0-7924B81BBF8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F5068-8900-4596-98A8-E0C7930149CA}" type="datetimeFigureOut">
              <a:rPr lang="ar-IQ" smtClean="0"/>
              <a:t>13/03/1440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109FAE-EB57-4FE0-A3C0-7924B81BBF88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DCF5068-8900-4596-98A8-E0C7930149CA}" type="datetimeFigureOut">
              <a:rPr lang="ar-IQ" smtClean="0"/>
              <a:t>13/03/1440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109FAE-EB57-4FE0-A3C0-7924B81BBF88}" type="slidenum">
              <a:rPr lang="ar-IQ" smtClean="0"/>
              <a:t>‹#›</a:t>
            </a:fld>
            <a:endParaRPr lang="ar-IQ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 descr="C:\Users\dr salem\Desktop\Untitled0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990600"/>
            <a:ext cx="85344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0" dirty="0" smtClean="0">
                <a:effectLst/>
              </a:rPr>
              <a:t>Exercise And</a:t>
            </a:r>
            <a:endParaRPr lang="ar-IQ" b="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chemeClr val="tx2">
                    <a:lumMod val="75000"/>
                  </a:schemeClr>
                </a:solidFill>
              </a:rPr>
              <a:t>Homework</a:t>
            </a:r>
            <a:endParaRPr lang="ar-IQ" sz="5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r salem\Desktop\Untitled0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1" y="990600"/>
            <a:ext cx="84582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r salem\Desktop\Untitled05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914400"/>
            <a:ext cx="8077199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r salem\Desktop\Untitled05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919163"/>
            <a:ext cx="8077199" cy="55578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dr salem\Desktop\Untitled0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914400"/>
            <a:ext cx="8153400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dr salem\Desktop\Untitled0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838199"/>
            <a:ext cx="8153400" cy="5562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dr salem\Desktop\Untitled0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914400"/>
            <a:ext cx="83820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dr salem\Desktop\Untitled0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785813"/>
            <a:ext cx="8153399" cy="5767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dr salem\Desktop\Untitled05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914400"/>
            <a:ext cx="83820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</TotalTime>
  <Words>3</Words>
  <Application>Microsoft Office PowerPoint</Application>
  <PresentationFormat>On-screen Show (4:3)</PresentationFormat>
  <Paragraphs>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Exercise And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salem</dc:creator>
  <cp:lastModifiedBy>dr salem</cp:lastModifiedBy>
  <cp:revision>11</cp:revision>
  <dcterms:created xsi:type="dcterms:W3CDTF">2018-11-21T14:53:27Z</dcterms:created>
  <dcterms:modified xsi:type="dcterms:W3CDTF">2018-11-21T15:09:03Z</dcterms:modified>
</cp:coreProperties>
</file>